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1" r:id="rId1"/>
    <p:sldMasterId id="2147483648" r:id="rId2"/>
    <p:sldMasterId id="2147483667" r:id="rId3"/>
  </p:sldMasterIdLst>
  <p:notesMasterIdLst>
    <p:notesMasterId r:id="rId17"/>
  </p:notesMasterIdLst>
  <p:sldIdLst>
    <p:sldId id="277" r:id="rId4"/>
    <p:sldId id="279" r:id="rId5"/>
    <p:sldId id="312" r:id="rId6"/>
    <p:sldId id="313" r:id="rId7"/>
    <p:sldId id="314" r:id="rId8"/>
    <p:sldId id="315" r:id="rId9"/>
    <p:sldId id="316" r:id="rId10"/>
    <p:sldId id="317" r:id="rId11"/>
    <p:sldId id="318" r:id="rId12"/>
    <p:sldId id="319" r:id="rId13"/>
    <p:sldId id="320" r:id="rId14"/>
    <p:sldId id="321" r:id="rId15"/>
    <p:sldId id="322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3A047"/>
    <a:srgbClr val="2779F5"/>
    <a:srgbClr val="2196F3"/>
    <a:srgbClr val="0277BD"/>
    <a:srgbClr val="222222"/>
    <a:srgbClr val="CCD4F4"/>
    <a:srgbClr val="F8FBFF"/>
    <a:srgbClr val="F8FCFF"/>
    <a:srgbClr val="E4F2FF"/>
    <a:srgbClr val="E8EAF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65"/>
    <p:restoredTop sz="96327"/>
  </p:normalViewPr>
  <p:slideViewPr>
    <p:cSldViewPr snapToGrid="0" snapToObjects="1">
      <p:cViewPr varScale="1">
        <p:scale>
          <a:sx n="124" d="100"/>
          <a:sy n="124" d="100"/>
        </p:scale>
        <p:origin x="728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tableStyles" Target="tableStyle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0" Type="http://schemas.openxmlformats.org/officeDocument/2006/relationships/slide" Target="slides/slide7.xml"/><Relationship Id="rId19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C03805F-7D1E-E94C-BB55-3B101E5AFAED}" type="datetimeFigureOut">
              <a:rPr lang="en-GB" smtClean="0"/>
              <a:t>19/12/2024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B76D0C-E1F7-C24C-9F61-F920AE9184C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74170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Logo&#10;&#10;Description automatically generated with medium confidence">
            <a:extLst>
              <a:ext uri="{FF2B5EF4-FFF2-40B4-BE49-F238E27FC236}">
                <a16:creationId xmlns:a16="http://schemas.microsoft.com/office/drawing/2014/main" id="{ECBA34A2-1100-1B4F-8C2A-92DAA50365B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3012" y="6346950"/>
            <a:ext cx="1757220" cy="409450"/>
          </a:xfrm>
          <a:prstGeom prst="rect">
            <a:avLst/>
          </a:prstGeom>
        </p:spPr>
      </p:pic>
      <p:sp>
        <p:nvSpPr>
          <p:cNvPr id="13" name="Content Placeholder 5">
            <a:extLst>
              <a:ext uri="{FF2B5EF4-FFF2-40B4-BE49-F238E27FC236}">
                <a16:creationId xmlns:a16="http://schemas.microsoft.com/office/drawing/2014/main" id="{20DEEA39-6D40-E54C-A3E0-0298F3DED601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6583679" y="4286266"/>
            <a:ext cx="3727927" cy="71315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20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Week</a:t>
            </a:r>
          </a:p>
        </p:txBody>
      </p:sp>
      <p:sp>
        <p:nvSpPr>
          <p:cNvPr id="14" name="Content Placeholder 5">
            <a:extLst>
              <a:ext uri="{FF2B5EF4-FFF2-40B4-BE49-F238E27FC236}">
                <a16:creationId xmlns:a16="http://schemas.microsoft.com/office/drawing/2014/main" id="{8D124FA0-E741-734A-BE7F-AFB463BF7028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1880395" y="4286266"/>
            <a:ext cx="3727927" cy="71315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20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Year</a:t>
            </a:r>
          </a:p>
        </p:txBody>
      </p:sp>
    </p:spTree>
    <p:extLst>
      <p:ext uri="{BB962C8B-B14F-4D97-AF65-F5344CB8AC3E}">
        <p14:creationId xmlns:p14="http://schemas.microsoft.com/office/powerpoint/2010/main" val="4447764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4190E2B-2760-7E40-BC6A-D4B5A9E8AF70}"/>
              </a:ext>
            </a:extLst>
          </p:cNvPr>
          <p:cNvSpPr/>
          <p:nvPr userDrawn="1"/>
        </p:nvSpPr>
        <p:spPr>
          <a:xfrm>
            <a:off x="26304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16" name="Content Placeholder 29">
            <a:extLst>
              <a:ext uri="{FF2B5EF4-FFF2-40B4-BE49-F238E27FC236}">
                <a16:creationId xmlns:a16="http://schemas.microsoft.com/office/drawing/2014/main" id="{37A51BFA-EB69-D94A-9C3F-F39E5A763C22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E14B1770-3A7D-E64E-9CFC-818716371BC7}"/>
              </a:ext>
            </a:extLst>
          </p:cNvPr>
          <p:cNvSpPr/>
          <p:nvPr userDrawn="1"/>
        </p:nvSpPr>
        <p:spPr>
          <a:xfrm>
            <a:off x="26304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2" name="Content Placeholder 29">
            <a:extLst>
              <a:ext uri="{FF2B5EF4-FFF2-40B4-BE49-F238E27FC236}">
                <a16:creationId xmlns:a16="http://schemas.microsoft.com/office/drawing/2014/main" id="{C7AB05AB-3316-3E4C-A99D-53BEFF77C4D7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78874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6D213463-DDC6-AB43-A15C-795274843C60}"/>
              </a:ext>
            </a:extLst>
          </p:cNvPr>
          <p:cNvSpPr/>
          <p:nvPr userDrawn="1"/>
        </p:nvSpPr>
        <p:spPr>
          <a:xfrm>
            <a:off x="26304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B51BBDE1-77E3-ED4C-888C-6CAE09AEC529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78874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EE077A36-D03C-AC49-9CE9-2AAA32F97D54}"/>
              </a:ext>
            </a:extLst>
          </p:cNvPr>
          <p:cNvSpPr/>
          <p:nvPr userDrawn="1"/>
        </p:nvSpPr>
        <p:spPr>
          <a:xfrm>
            <a:off x="26304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31" name="Content Placeholder 29">
            <a:extLst>
              <a:ext uri="{FF2B5EF4-FFF2-40B4-BE49-F238E27FC236}">
                <a16:creationId xmlns:a16="http://schemas.microsoft.com/office/drawing/2014/main" id="{99E0B163-70A9-424C-A63A-E0A6B6D8ACC9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78874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A79C82E0-60EF-4544-85A5-5B6E90B6327C}"/>
              </a:ext>
            </a:extLst>
          </p:cNvPr>
          <p:cNvSpPr/>
          <p:nvPr userDrawn="1"/>
        </p:nvSpPr>
        <p:spPr>
          <a:xfrm>
            <a:off x="263042" y="5716761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 err="1">
                <a:solidFill>
                  <a:schemeClr val="tx1"/>
                </a:solidFill>
                <a:latin typeface="Century Gothic" panose="020B0502020202020204" pitchFamily="34" charset="0"/>
              </a:rPr>
              <a:t>i</a:t>
            </a: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)</a:t>
            </a:r>
          </a:p>
        </p:txBody>
      </p:sp>
      <p:sp>
        <p:nvSpPr>
          <p:cNvPr id="43" name="Content Placeholder 29">
            <a:extLst>
              <a:ext uri="{FF2B5EF4-FFF2-40B4-BE49-F238E27FC236}">
                <a16:creationId xmlns:a16="http://schemas.microsoft.com/office/drawing/2014/main" id="{2241898A-3929-FE4E-BD2C-6A7783C0B131}"/>
              </a:ext>
            </a:extLst>
          </p:cNvPr>
          <p:cNvSpPr>
            <a:spLocks noGrp="1"/>
          </p:cNvSpPr>
          <p:nvPr>
            <p:ph sz="quarter" idx="24" hasCustomPrompt="1"/>
          </p:nvPr>
        </p:nvSpPr>
        <p:spPr>
          <a:xfrm>
            <a:off x="788745" y="5805185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1C0FD71D-3394-8246-B8F6-A2A2C607A19F}"/>
              </a:ext>
            </a:extLst>
          </p:cNvPr>
          <p:cNvSpPr/>
          <p:nvPr userDrawn="1"/>
        </p:nvSpPr>
        <p:spPr>
          <a:xfrm>
            <a:off x="619760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7" name="Content Placeholder 29">
            <a:extLst>
              <a:ext uri="{FF2B5EF4-FFF2-40B4-BE49-F238E27FC236}">
                <a16:creationId xmlns:a16="http://schemas.microsoft.com/office/drawing/2014/main" id="{446105E2-E4A9-BC48-ADBD-EEC05BE29E97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672330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8" name="Rounded Rectangle 47">
            <a:extLst>
              <a:ext uri="{FF2B5EF4-FFF2-40B4-BE49-F238E27FC236}">
                <a16:creationId xmlns:a16="http://schemas.microsoft.com/office/drawing/2014/main" id="{D12F17FC-7247-5A4C-A6E6-1D0D62B0BDE1}"/>
              </a:ext>
            </a:extLst>
          </p:cNvPr>
          <p:cNvSpPr/>
          <p:nvPr userDrawn="1"/>
        </p:nvSpPr>
        <p:spPr>
          <a:xfrm>
            <a:off x="619760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9" name="Content Placeholder 29">
            <a:extLst>
              <a:ext uri="{FF2B5EF4-FFF2-40B4-BE49-F238E27FC236}">
                <a16:creationId xmlns:a16="http://schemas.microsoft.com/office/drawing/2014/main" id="{F6F5E347-2C7E-1142-BECD-FDE86CE3993F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672330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0" name="Rounded Rectangle 49">
            <a:extLst>
              <a:ext uri="{FF2B5EF4-FFF2-40B4-BE49-F238E27FC236}">
                <a16:creationId xmlns:a16="http://schemas.microsoft.com/office/drawing/2014/main" id="{C1F707ED-1127-0C45-AB79-ABC741616E0D}"/>
              </a:ext>
            </a:extLst>
          </p:cNvPr>
          <p:cNvSpPr/>
          <p:nvPr userDrawn="1"/>
        </p:nvSpPr>
        <p:spPr>
          <a:xfrm>
            <a:off x="619760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51" name="Content Placeholder 29">
            <a:extLst>
              <a:ext uri="{FF2B5EF4-FFF2-40B4-BE49-F238E27FC236}">
                <a16:creationId xmlns:a16="http://schemas.microsoft.com/office/drawing/2014/main" id="{3A2C6152-C8F8-C244-89CD-9166830F0E0E}"/>
              </a:ext>
            </a:extLst>
          </p:cNvPr>
          <p:cNvSpPr>
            <a:spLocks noGrp="1"/>
          </p:cNvSpPr>
          <p:nvPr>
            <p:ph sz="quarter" idx="27" hasCustomPrompt="1"/>
          </p:nvPr>
        </p:nvSpPr>
        <p:spPr>
          <a:xfrm>
            <a:off x="672330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2" name="Rounded Rectangle 51">
            <a:extLst>
              <a:ext uri="{FF2B5EF4-FFF2-40B4-BE49-F238E27FC236}">
                <a16:creationId xmlns:a16="http://schemas.microsoft.com/office/drawing/2014/main" id="{A8785E01-E0F2-2940-9635-11E3E46F9DA5}"/>
              </a:ext>
            </a:extLst>
          </p:cNvPr>
          <p:cNvSpPr/>
          <p:nvPr userDrawn="1"/>
        </p:nvSpPr>
        <p:spPr>
          <a:xfrm>
            <a:off x="619760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h)</a:t>
            </a:r>
          </a:p>
        </p:txBody>
      </p:sp>
      <p:sp>
        <p:nvSpPr>
          <p:cNvPr id="53" name="Content Placeholder 29">
            <a:extLst>
              <a:ext uri="{FF2B5EF4-FFF2-40B4-BE49-F238E27FC236}">
                <a16:creationId xmlns:a16="http://schemas.microsoft.com/office/drawing/2014/main" id="{BB5A0C39-FB5C-524D-98B1-2F3922E6B16F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672330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4" name="Rounded Rectangle 53">
            <a:extLst>
              <a:ext uri="{FF2B5EF4-FFF2-40B4-BE49-F238E27FC236}">
                <a16:creationId xmlns:a16="http://schemas.microsoft.com/office/drawing/2014/main" id="{EEB04720-051C-D345-BEA7-93777ADBA0C6}"/>
              </a:ext>
            </a:extLst>
          </p:cNvPr>
          <p:cNvSpPr/>
          <p:nvPr userDrawn="1"/>
        </p:nvSpPr>
        <p:spPr>
          <a:xfrm>
            <a:off x="6197602" y="5716761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j)</a:t>
            </a:r>
          </a:p>
        </p:txBody>
      </p:sp>
      <p:sp>
        <p:nvSpPr>
          <p:cNvPr id="55" name="Content Placeholder 29">
            <a:extLst>
              <a:ext uri="{FF2B5EF4-FFF2-40B4-BE49-F238E27FC236}">
                <a16:creationId xmlns:a16="http://schemas.microsoft.com/office/drawing/2014/main" id="{8C7E7FBA-4025-4640-AB23-1050296CDEDF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6723305" y="5805185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23139983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st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screenshot of a black screen&#10;&#10;Description automatically generated">
            <a:extLst>
              <a:ext uri="{FF2B5EF4-FFF2-40B4-BE49-F238E27FC236}">
                <a16:creationId xmlns:a16="http://schemas.microsoft.com/office/drawing/2014/main" id="{77D65832-98D2-F44B-9E6B-EFCF1BDA406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08689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nd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48BE056B-ACAA-734F-94D3-98A6C9F1990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631987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rd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67153CB3-4280-A24E-97C4-6F8B951177B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95259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90D740AF-AD9F-6F43-96FC-567F377B241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02871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black and yellow website&#10;&#10;Description automatically generated">
            <a:extLst>
              <a:ext uri="{FF2B5EF4-FFF2-40B4-BE49-F238E27FC236}">
                <a16:creationId xmlns:a16="http://schemas.microsoft.com/office/drawing/2014/main" id="{06218F2E-B125-0049-B117-DF2E330CBAF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7198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black and orange screen&#10;&#10;Description automatically generated">
            <a:extLst>
              <a:ext uri="{FF2B5EF4-FFF2-40B4-BE49-F238E27FC236}">
                <a16:creationId xmlns:a16="http://schemas.microsoft.com/office/drawing/2014/main" id="{88262C06-E608-2B4A-9E80-A2CF55E1CBD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711426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screenshot of a computer&#10;&#10;Description automatically generated">
            <a:extLst>
              <a:ext uri="{FF2B5EF4-FFF2-40B4-BE49-F238E27FC236}">
                <a16:creationId xmlns:a16="http://schemas.microsoft.com/office/drawing/2014/main" id="{F3AC639A-5B3B-BA45-8235-B2F56469412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169286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screenshot of a computer&#10;&#10;Description automatically generated">
            <a:extLst>
              <a:ext uri="{FF2B5EF4-FFF2-40B4-BE49-F238E27FC236}">
                <a16:creationId xmlns:a16="http://schemas.microsoft.com/office/drawing/2014/main" id="{7CBDEA48-AC1B-124B-814B-2D7F0E1EFBF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41019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 a Nutshe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9219F6C-D267-1643-A7BF-A2FC97B547CC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263026" y="1838960"/>
            <a:ext cx="11736887" cy="470408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8296719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D9FC1911-DD5E-914C-AB87-9A83AD3CCE15}"/>
              </a:ext>
            </a:extLst>
          </p:cNvPr>
          <p:cNvSpPr/>
          <p:nvPr userDrawn="1"/>
        </p:nvSpPr>
        <p:spPr>
          <a:xfrm>
            <a:off x="263046" y="1617785"/>
            <a:ext cx="11665910" cy="135904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30" name="Content Placeholder 29">
            <a:extLst>
              <a:ext uri="{FF2B5EF4-FFF2-40B4-BE49-F238E27FC236}">
                <a16:creationId xmlns:a16="http://schemas.microsoft.com/office/drawing/2014/main" id="{EE4CDA57-C8D9-5946-A68F-574D3CB150D1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883920" y="1757920"/>
            <a:ext cx="10830560" cy="1130481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2" name="Rounded Rectangle 21">
            <a:extLst>
              <a:ext uri="{FF2B5EF4-FFF2-40B4-BE49-F238E27FC236}">
                <a16:creationId xmlns:a16="http://schemas.microsoft.com/office/drawing/2014/main" id="{9A944A11-9E36-2548-A07E-FD10313EA6EC}"/>
              </a:ext>
            </a:extLst>
          </p:cNvPr>
          <p:cNvSpPr/>
          <p:nvPr userDrawn="1"/>
        </p:nvSpPr>
        <p:spPr>
          <a:xfrm>
            <a:off x="263046" y="3201656"/>
            <a:ext cx="11665910" cy="135904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23" name="Content Placeholder 29">
            <a:extLst>
              <a:ext uri="{FF2B5EF4-FFF2-40B4-BE49-F238E27FC236}">
                <a16:creationId xmlns:a16="http://schemas.microsoft.com/office/drawing/2014/main" id="{32E3CA54-C463-3847-AEDC-108916D7ED1C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883920" y="3341791"/>
            <a:ext cx="10830560" cy="1130481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0DA91F47-6467-4048-A585-F9C9DF86E2BF}"/>
              </a:ext>
            </a:extLst>
          </p:cNvPr>
          <p:cNvSpPr/>
          <p:nvPr userDrawn="1"/>
        </p:nvSpPr>
        <p:spPr>
          <a:xfrm>
            <a:off x="263046" y="4785527"/>
            <a:ext cx="11665910" cy="135904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51721DC0-5573-7549-B16D-B011F5F86354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883920" y="4925662"/>
            <a:ext cx="10830560" cy="1130481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1702999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20C97527-9F01-1845-A8E2-54070173BAB3}"/>
              </a:ext>
            </a:extLst>
          </p:cNvPr>
          <p:cNvSpPr/>
          <p:nvPr userDrawn="1"/>
        </p:nvSpPr>
        <p:spPr>
          <a:xfrm>
            <a:off x="263045" y="2829603"/>
            <a:ext cx="11665909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29" name="Content Placeholder 29">
            <a:extLst>
              <a:ext uri="{FF2B5EF4-FFF2-40B4-BE49-F238E27FC236}">
                <a16:creationId xmlns:a16="http://schemas.microsoft.com/office/drawing/2014/main" id="{B0074092-E70C-044F-8738-3421CDE9323F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11026103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9" name="Rounded Rectangle 38">
            <a:extLst>
              <a:ext uri="{FF2B5EF4-FFF2-40B4-BE49-F238E27FC236}">
                <a16:creationId xmlns:a16="http://schemas.microsoft.com/office/drawing/2014/main" id="{DA7789DB-6C59-7048-8C3F-1D829A67463E}"/>
              </a:ext>
            </a:extLst>
          </p:cNvPr>
          <p:cNvSpPr/>
          <p:nvPr userDrawn="1"/>
        </p:nvSpPr>
        <p:spPr>
          <a:xfrm>
            <a:off x="263042" y="1571885"/>
            <a:ext cx="11665913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40" name="Content Placeholder 29">
            <a:extLst>
              <a:ext uri="{FF2B5EF4-FFF2-40B4-BE49-F238E27FC236}">
                <a16:creationId xmlns:a16="http://schemas.microsoft.com/office/drawing/2014/main" id="{7484D65E-244D-0F4F-8736-175C5BB0875E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11026106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4" name="Rounded Rectangle 43">
            <a:extLst>
              <a:ext uri="{FF2B5EF4-FFF2-40B4-BE49-F238E27FC236}">
                <a16:creationId xmlns:a16="http://schemas.microsoft.com/office/drawing/2014/main" id="{49FCA361-1992-984F-BCEC-39F900B202F6}"/>
              </a:ext>
            </a:extLst>
          </p:cNvPr>
          <p:cNvSpPr/>
          <p:nvPr userDrawn="1"/>
        </p:nvSpPr>
        <p:spPr>
          <a:xfrm>
            <a:off x="263045" y="5345039"/>
            <a:ext cx="11665909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5" name="Content Placeholder 29">
            <a:extLst>
              <a:ext uri="{FF2B5EF4-FFF2-40B4-BE49-F238E27FC236}">
                <a16:creationId xmlns:a16="http://schemas.microsoft.com/office/drawing/2014/main" id="{5EC3E357-3464-B44B-A7EF-B66FAB4C58E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788748" y="5433463"/>
            <a:ext cx="11026103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E2951034-5BE1-8445-9BE0-20E13BEC773B}"/>
              </a:ext>
            </a:extLst>
          </p:cNvPr>
          <p:cNvSpPr/>
          <p:nvPr userDrawn="1"/>
        </p:nvSpPr>
        <p:spPr>
          <a:xfrm>
            <a:off x="263041" y="4087321"/>
            <a:ext cx="11665913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47" name="Content Placeholder 29">
            <a:extLst>
              <a:ext uri="{FF2B5EF4-FFF2-40B4-BE49-F238E27FC236}">
                <a16:creationId xmlns:a16="http://schemas.microsoft.com/office/drawing/2014/main" id="{A9C6EE4E-BE84-874E-942A-598195ED47C6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788744" y="4175745"/>
            <a:ext cx="11026106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27033402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D3BF8F7A-BE4E-D143-82CB-32A0964C0444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5" name="Content Placeholder 29">
            <a:extLst>
              <a:ext uri="{FF2B5EF4-FFF2-40B4-BE49-F238E27FC236}">
                <a16:creationId xmlns:a16="http://schemas.microsoft.com/office/drawing/2014/main" id="{4334EE30-8310-9743-B88C-0EA5ECBF581F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6" name="Rounded Rectangle 25">
            <a:extLst>
              <a:ext uri="{FF2B5EF4-FFF2-40B4-BE49-F238E27FC236}">
                <a16:creationId xmlns:a16="http://schemas.microsoft.com/office/drawing/2014/main" id="{FAEB6F87-CC01-C449-A926-D62D787E0CA3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27" name="Content Placeholder 29">
            <a:extLst>
              <a:ext uri="{FF2B5EF4-FFF2-40B4-BE49-F238E27FC236}">
                <a16:creationId xmlns:a16="http://schemas.microsoft.com/office/drawing/2014/main" id="{5184EE59-B1CB-9947-975A-DA7CE2604B51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B972FB3A-D408-1F43-84C3-47E6B80288EF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9" name="Content Placeholder 29">
            <a:extLst>
              <a:ext uri="{FF2B5EF4-FFF2-40B4-BE49-F238E27FC236}">
                <a16:creationId xmlns:a16="http://schemas.microsoft.com/office/drawing/2014/main" id="{D07C31D4-3D05-4743-8341-E4BC7050395C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5" name="Rounded Rectangle 44">
            <a:extLst>
              <a:ext uri="{FF2B5EF4-FFF2-40B4-BE49-F238E27FC236}">
                <a16:creationId xmlns:a16="http://schemas.microsoft.com/office/drawing/2014/main" id="{38593031-F7D1-D64F-947A-E8A53C7A7257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46" name="Content Placeholder 29">
            <a:extLst>
              <a:ext uri="{FF2B5EF4-FFF2-40B4-BE49-F238E27FC236}">
                <a16:creationId xmlns:a16="http://schemas.microsoft.com/office/drawing/2014/main" id="{A37F3262-A31C-7B45-AF2D-83B6452C7568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A8C153FC-6648-9046-A7E4-88830AA3943C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8" name="Content Placeholder 29">
            <a:extLst>
              <a:ext uri="{FF2B5EF4-FFF2-40B4-BE49-F238E27FC236}">
                <a16:creationId xmlns:a16="http://schemas.microsoft.com/office/drawing/2014/main" id="{3559CD25-1553-184F-9F91-0C48C4D37150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367492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Rounded Rectangle 44">
            <a:extLst>
              <a:ext uri="{FF2B5EF4-FFF2-40B4-BE49-F238E27FC236}">
                <a16:creationId xmlns:a16="http://schemas.microsoft.com/office/drawing/2014/main" id="{CFC2FE01-29BB-AB49-A0A3-C608D7C9EFCA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46" name="Content Placeholder 29">
            <a:extLst>
              <a:ext uri="{FF2B5EF4-FFF2-40B4-BE49-F238E27FC236}">
                <a16:creationId xmlns:a16="http://schemas.microsoft.com/office/drawing/2014/main" id="{7ED7119D-5DE9-9548-860C-12BD9924B0EB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B2763155-CBD6-EF48-954B-62D591F6208D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8" name="Content Placeholder 29">
            <a:extLst>
              <a:ext uri="{FF2B5EF4-FFF2-40B4-BE49-F238E27FC236}">
                <a16:creationId xmlns:a16="http://schemas.microsoft.com/office/drawing/2014/main" id="{56E47968-4164-E540-9B8C-61AE79CF0B9A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9" name="Rounded Rectangle 48">
            <a:extLst>
              <a:ext uri="{FF2B5EF4-FFF2-40B4-BE49-F238E27FC236}">
                <a16:creationId xmlns:a16="http://schemas.microsoft.com/office/drawing/2014/main" id="{97E225DC-2FB0-2441-9A6D-40D086014CEF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50" name="Content Placeholder 29">
            <a:extLst>
              <a:ext uri="{FF2B5EF4-FFF2-40B4-BE49-F238E27FC236}">
                <a16:creationId xmlns:a16="http://schemas.microsoft.com/office/drawing/2014/main" id="{18BCC1EF-BB8E-F14D-B2E2-D232231E4942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1" name="Rounded Rectangle 50">
            <a:extLst>
              <a:ext uri="{FF2B5EF4-FFF2-40B4-BE49-F238E27FC236}">
                <a16:creationId xmlns:a16="http://schemas.microsoft.com/office/drawing/2014/main" id="{BFAC13D5-15A4-674F-B7BE-84F2509B15D4}"/>
              </a:ext>
            </a:extLst>
          </p:cNvPr>
          <p:cNvSpPr/>
          <p:nvPr userDrawn="1"/>
        </p:nvSpPr>
        <p:spPr>
          <a:xfrm>
            <a:off x="6197598" y="4087321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52" name="Content Placeholder 29">
            <a:extLst>
              <a:ext uri="{FF2B5EF4-FFF2-40B4-BE49-F238E27FC236}">
                <a16:creationId xmlns:a16="http://schemas.microsoft.com/office/drawing/2014/main" id="{4DA2A0FD-4586-3848-9F05-D5864E29C89E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744390" y="4175745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7" name="Rounded Rectangle 56">
            <a:extLst>
              <a:ext uri="{FF2B5EF4-FFF2-40B4-BE49-F238E27FC236}">
                <a16:creationId xmlns:a16="http://schemas.microsoft.com/office/drawing/2014/main" id="{A3AE1C48-C273-8F4F-A870-464B99FB1395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58" name="Content Placeholder 29">
            <a:extLst>
              <a:ext uri="{FF2B5EF4-FFF2-40B4-BE49-F238E27FC236}">
                <a16:creationId xmlns:a16="http://schemas.microsoft.com/office/drawing/2014/main" id="{DF963E44-CC4E-5E40-A79E-472683A12931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9" name="Rounded Rectangle 58">
            <a:extLst>
              <a:ext uri="{FF2B5EF4-FFF2-40B4-BE49-F238E27FC236}">
                <a16:creationId xmlns:a16="http://schemas.microsoft.com/office/drawing/2014/main" id="{8EF80D70-DC98-DB48-8EA5-20A42E97CF49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60" name="Content Placeholder 29">
            <a:extLst>
              <a:ext uri="{FF2B5EF4-FFF2-40B4-BE49-F238E27FC236}">
                <a16:creationId xmlns:a16="http://schemas.microsoft.com/office/drawing/2014/main" id="{3ED21735-40F3-5F49-A6A5-889C577ACC1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728560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ounded Rectangle 18">
            <a:extLst>
              <a:ext uri="{FF2B5EF4-FFF2-40B4-BE49-F238E27FC236}">
                <a16:creationId xmlns:a16="http://schemas.microsoft.com/office/drawing/2014/main" id="{FB237B47-5058-ED4D-8C95-EBAD9B7446BF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0" name="Content Placeholder 29">
            <a:extLst>
              <a:ext uri="{FF2B5EF4-FFF2-40B4-BE49-F238E27FC236}">
                <a16:creationId xmlns:a16="http://schemas.microsoft.com/office/drawing/2014/main" id="{981E1BC0-6427-5D4B-A043-D5CED55D86A0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42802154-48F9-9D43-AB54-EE515F0595BE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22" name="Content Placeholder 29">
            <a:extLst>
              <a:ext uri="{FF2B5EF4-FFF2-40B4-BE49-F238E27FC236}">
                <a16:creationId xmlns:a16="http://schemas.microsoft.com/office/drawing/2014/main" id="{0FE9DF61-9F6B-DB4E-BBFB-D652516E8B2D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19E8E307-5A8B-A741-B87C-B7763C371887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4" name="Content Placeholder 29">
            <a:extLst>
              <a:ext uri="{FF2B5EF4-FFF2-40B4-BE49-F238E27FC236}">
                <a16:creationId xmlns:a16="http://schemas.microsoft.com/office/drawing/2014/main" id="{D34B84E7-164D-C04B-A835-B83AB888585B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776C6EE7-57F9-1240-8530-F82324FF06C5}"/>
              </a:ext>
            </a:extLst>
          </p:cNvPr>
          <p:cNvSpPr/>
          <p:nvPr userDrawn="1"/>
        </p:nvSpPr>
        <p:spPr>
          <a:xfrm>
            <a:off x="6197598" y="4087321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FFF3CD42-D28A-E347-8E28-95DFE3A551C8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744390" y="4175745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7" name="Rounded Rectangle 26">
            <a:extLst>
              <a:ext uri="{FF2B5EF4-FFF2-40B4-BE49-F238E27FC236}">
                <a16:creationId xmlns:a16="http://schemas.microsoft.com/office/drawing/2014/main" id="{17745EDF-AA0C-384F-96CE-23DE156F373E}"/>
              </a:ext>
            </a:extLst>
          </p:cNvPr>
          <p:cNvSpPr/>
          <p:nvPr userDrawn="1"/>
        </p:nvSpPr>
        <p:spPr>
          <a:xfrm>
            <a:off x="263046" y="5345039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28" name="Content Placeholder 29">
            <a:extLst>
              <a:ext uri="{FF2B5EF4-FFF2-40B4-BE49-F238E27FC236}">
                <a16:creationId xmlns:a16="http://schemas.microsoft.com/office/drawing/2014/main" id="{AD5A052F-F35F-B74F-9CE8-ABA0EE23693D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788748" y="5433463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0" name="Rounded Rectangle 39">
            <a:extLst>
              <a:ext uri="{FF2B5EF4-FFF2-40B4-BE49-F238E27FC236}">
                <a16:creationId xmlns:a16="http://schemas.microsoft.com/office/drawing/2014/main" id="{A629CECD-72C6-0A47-B7EE-7E8C8555228D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41" name="Content Placeholder 29">
            <a:extLst>
              <a:ext uri="{FF2B5EF4-FFF2-40B4-BE49-F238E27FC236}">
                <a16:creationId xmlns:a16="http://schemas.microsoft.com/office/drawing/2014/main" id="{354DC49B-02EE-8D49-A234-371D06E9E505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C0FCF968-87EE-864B-8A77-61207C1056D7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3" name="Content Placeholder 29">
            <a:extLst>
              <a:ext uri="{FF2B5EF4-FFF2-40B4-BE49-F238E27FC236}">
                <a16:creationId xmlns:a16="http://schemas.microsoft.com/office/drawing/2014/main" id="{4FB76FCC-8543-8645-8C1A-E96FE0BC6BD3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8407303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D9FC1911-DD5E-914C-AB87-9A83AD3CCE15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30" name="Content Placeholder 29">
            <a:extLst>
              <a:ext uri="{FF2B5EF4-FFF2-40B4-BE49-F238E27FC236}">
                <a16:creationId xmlns:a16="http://schemas.microsoft.com/office/drawing/2014/main" id="{EE4CDA57-C8D9-5946-A68F-574D3CB150D1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2" name="Rounded Rectangle 31">
            <a:extLst>
              <a:ext uri="{FF2B5EF4-FFF2-40B4-BE49-F238E27FC236}">
                <a16:creationId xmlns:a16="http://schemas.microsoft.com/office/drawing/2014/main" id="{5C49334C-A547-EB44-ADDB-7F6D204B41B8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33" name="Content Placeholder 29">
            <a:extLst>
              <a:ext uri="{FF2B5EF4-FFF2-40B4-BE49-F238E27FC236}">
                <a16:creationId xmlns:a16="http://schemas.microsoft.com/office/drawing/2014/main" id="{563EBA67-92A0-5240-B847-13709C08740B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4" name="Rounded Rectangle 33">
            <a:extLst>
              <a:ext uri="{FF2B5EF4-FFF2-40B4-BE49-F238E27FC236}">
                <a16:creationId xmlns:a16="http://schemas.microsoft.com/office/drawing/2014/main" id="{34846D77-08F9-6B41-BCD9-739E5957F786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35" name="Content Placeholder 29">
            <a:extLst>
              <a:ext uri="{FF2B5EF4-FFF2-40B4-BE49-F238E27FC236}">
                <a16:creationId xmlns:a16="http://schemas.microsoft.com/office/drawing/2014/main" id="{7FDCC2AF-B8EE-DA4A-9959-1A5265BB7FE7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6" name="Rounded Rectangle 35">
            <a:extLst>
              <a:ext uri="{FF2B5EF4-FFF2-40B4-BE49-F238E27FC236}">
                <a16:creationId xmlns:a16="http://schemas.microsoft.com/office/drawing/2014/main" id="{47C073B2-5588-C743-8752-49FF175B50E0}"/>
              </a:ext>
            </a:extLst>
          </p:cNvPr>
          <p:cNvSpPr/>
          <p:nvPr userDrawn="1"/>
        </p:nvSpPr>
        <p:spPr>
          <a:xfrm>
            <a:off x="6197598" y="4087321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37" name="Content Placeholder 29">
            <a:extLst>
              <a:ext uri="{FF2B5EF4-FFF2-40B4-BE49-F238E27FC236}">
                <a16:creationId xmlns:a16="http://schemas.microsoft.com/office/drawing/2014/main" id="{F9C7D2FC-FC7E-5F41-A512-D0B2C08A3B01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744390" y="4175745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8" name="Rounded Rectangle 37">
            <a:extLst>
              <a:ext uri="{FF2B5EF4-FFF2-40B4-BE49-F238E27FC236}">
                <a16:creationId xmlns:a16="http://schemas.microsoft.com/office/drawing/2014/main" id="{26118DCB-E3D4-9842-814F-72BB2D27839D}"/>
              </a:ext>
            </a:extLst>
          </p:cNvPr>
          <p:cNvSpPr/>
          <p:nvPr userDrawn="1"/>
        </p:nvSpPr>
        <p:spPr>
          <a:xfrm>
            <a:off x="263046" y="5345039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39" name="Content Placeholder 29">
            <a:extLst>
              <a:ext uri="{FF2B5EF4-FFF2-40B4-BE49-F238E27FC236}">
                <a16:creationId xmlns:a16="http://schemas.microsoft.com/office/drawing/2014/main" id="{A6EBAEDB-6855-C448-9675-CBFF5A0CCDF7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788748" y="5433463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2E1F178C-2B71-A94F-989E-160D156B5D9D}"/>
              </a:ext>
            </a:extLst>
          </p:cNvPr>
          <p:cNvSpPr/>
          <p:nvPr userDrawn="1"/>
        </p:nvSpPr>
        <p:spPr>
          <a:xfrm>
            <a:off x="6197598" y="5345039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h)</a:t>
            </a:r>
          </a:p>
        </p:txBody>
      </p:sp>
      <p:sp>
        <p:nvSpPr>
          <p:cNvPr id="14" name="Content Placeholder 29">
            <a:extLst>
              <a:ext uri="{FF2B5EF4-FFF2-40B4-BE49-F238E27FC236}">
                <a16:creationId xmlns:a16="http://schemas.microsoft.com/office/drawing/2014/main" id="{262124C0-2140-CE4F-AB7D-53E168F081DB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6744390" y="5433463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4190E2B-2760-7E40-BC6A-D4B5A9E8AF70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16" name="Content Placeholder 29">
            <a:extLst>
              <a:ext uri="{FF2B5EF4-FFF2-40B4-BE49-F238E27FC236}">
                <a16:creationId xmlns:a16="http://schemas.microsoft.com/office/drawing/2014/main" id="{37A51BFA-EB69-D94A-9C3F-F39E5A763C22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F2823E95-504F-D042-AD2D-8C5ACC72B616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18" name="Content Placeholder 29">
            <a:extLst>
              <a:ext uri="{FF2B5EF4-FFF2-40B4-BE49-F238E27FC236}">
                <a16:creationId xmlns:a16="http://schemas.microsoft.com/office/drawing/2014/main" id="{426104A0-CFCA-DA42-8661-887B1D1BFFC9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40963141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4190E2B-2760-7E40-BC6A-D4B5A9E8AF70}"/>
              </a:ext>
            </a:extLst>
          </p:cNvPr>
          <p:cNvSpPr/>
          <p:nvPr userDrawn="1"/>
        </p:nvSpPr>
        <p:spPr>
          <a:xfrm>
            <a:off x="26304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16" name="Content Placeholder 29">
            <a:extLst>
              <a:ext uri="{FF2B5EF4-FFF2-40B4-BE49-F238E27FC236}">
                <a16:creationId xmlns:a16="http://schemas.microsoft.com/office/drawing/2014/main" id="{37A51BFA-EB69-D94A-9C3F-F39E5A763C22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E14B1770-3A7D-E64E-9CFC-818716371BC7}"/>
              </a:ext>
            </a:extLst>
          </p:cNvPr>
          <p:cNvSpPr/>
          <p:nvPr userDrawn="1"/>
        </p:nvSpPr>
        <p:spPr>
          <a:xfrm>
            <a:off x="26304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2" name="Content Placeholder 29">
            <a:extLst>
              <a:ext uri="{FF2B5EF4-FFF2-40B4-BE49-F238E27FC236}">
                <a16:creationId xmlns:a16="http://schemas.microsoft.com/office/drawing/2014/main" id="{C7AB05AB-3316-3E4C-A99D-53BEFF77C4D7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78874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6D213463-DDC6-AB43-A15C-795274843C60}"/>
              </a:ext>
            </a:extLst>
          </p:cNvPr>
          <p:cNvSpPr/>
          <p:nvPr userDrawn="1"/>
        </p:nvSpPr>
        <p:spPr>
          <a:xfrm>
            <a:off x="26304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B51BBDE1-77E3-ED4C-888C-6CAE09AEC529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78874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EE077A36-D03C-AC49-9CE9-2AAA32F97D54}"/>
              </a:ext>
            </a:extLst>
          </p:cNvPr>
          <p:cNvSpPr/>
          <p:nvPr userDrawn="1"/>
        </p:nvSpPr>
        <p:spPr>
          <a:xfrm>
            <a:off x="26304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31" name="Content Placeholder 29">
            <a:extLst>
              <a:ext uri="{FF2B5EF4-FFF2-40B4-BE49-F238E27FC236}">
                <a16:creationId xmlns:a16="http://schemas.microsoft.com/office/drawing/2014/main" id="{99E0B163-70A9-424C-A63A-E0A6B6D8ACC9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78874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A79C82E0-60EF-4544-85A5-5B6E90B6327C}"/>
              </a:ext>
            </a:extLst>
          </p:cNvPr>
          <p:cNvSpPr/>
          <p:nvPr userDrawn="1"/>
        </p:nvSpPr>
        <p:spPr>
          <a:xfrm>
            <a:off x="263042" y="5716761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 err="1">
                <a:solidFill>
                  <a:schemeClr val="tx1"/>
                </a:solidFill>
                <a:latin typeface="Century Gothic" panose="020B0502020202020204" pitchFamily="34" charset="0"/>
              </a:rPr>
              <a:t>i</a:t>
            </a: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)</a:t>
            </a:r>
          </a:p>
        </p:txBody>
      </p:sp>
      <p:sp>
        <p:nvSpPr>
          <p:cNvPr id="43" name="Content Placeholder 29">
            <a:extLst>
              <a:ext uri="{FF2B5EF4-FFF2-40B4-BE49-F238E27FC236}">
                <a16:creationId xmlns:a16="http://schemas.microsoft.com/office/drawing/2014/main" id="{2241898A-3929-FE4E-BD2C-6A7783C0B131}"/>
              </a:ext>
            </a:extLst>
          </p:cNvPr>
          <p:cNvSpPr>
            <a:spLocks noGrp="1"/>
          </p:cNvSpPr>
          <p:nvPr>
            <p:ph sz="quarter" idx="24" hasCustomPrompt="1"/>
          </p:nvPr>
        </p:nvSpPr>
        <p:spPr>
          <a:xfrm>
            <a:off x="788745" y="5805185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1C0FD71D-3394-8246-B8F6-A2A2C607A19F}"/>
              </a:ext>
            </a:extLst>
          </p:cNvPr>
          <p:cNvSpPr/>
          <p:nvPr userDrawn="1"/>
        </p:nvSpPr>
        <p:spPr>
          <a:xfrm>
            <a:off x="619760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7" name="Content Placeholder 29">
            <a:extLst>
              <a:ext uri="{FF2B5EF4-FFF2-40B4-BE49-F238E27FC236}">
                <a16:creationId xmlns:a16="http://schemas.microsoft.com/office/drawing/2014/main" id="{446105E2-E4A9-BC48-ADBD-EEC05BE29E97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672330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8" name="Rounded Rectangle 47">
            <a:extLst>
              <a:ext uri="{FF2B5EF4-FFF2-40B4-BE49-F238E27FC236}">
                <a16:creationId xmlns:a16="http://schemas.microsoft.com/office/drawing/2014/main" id="{D12F17FC-7247-5A4C-A6E6-1D0D62B0BDE1}"/>
              </a:ext>
            </a:extLst>
          </p:cNvPr>
          <p:cNvSpPr/>
          <p:nvPr userDrawn="1"/>
        </p:nvSpPr>
        <p:spPr>
          <a:xfrm>
            <a:off x="619760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9" name="Content Placeholder 29">
            <a:extLst>
              <a:ext uri="{FF2B5EF4-FFF2-40B4-BE49-F238E27FC236}">
                <a16:creationId xmlns:a16="http://schemas.microsoft.com/office/drawing/2014/main" id="{F6F5E347-2C7E-1142-BECD-FDE86CE3993F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672330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0" name="Rounded Rectangle 49">
            <a:extLst>
              <a:ext uri="{FF2B5EF4-FFF2-40B4-BE49-F238E27FC236}">
                <a16:creationId xmlns:a16="http://schemas.microsoft.com/office/drawing/2014/main" id="{C1F707ED-1127-0C45-AB79-ABC741616E0D}"/>
              </a:ext>
            </a:extLst>
          </p:cNvPr>
          <p:cNvSpPr/>
          <p:nvPr userDrawn="1"/>
        </p:nvSpPr>
        <p:spPr>
          <a:xfrm>
            <a:off x="619760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51" name="Content Placeholder 29">
            <a:extLst>
              <a:ext uri="{FF2B5EF4-FFF2-40B4-BE49-F238E27FC236}">
                <a16:creationId xmlns:a16="http://schemas.microsoft.com/office/drawing/2014/main" id="{3A2C6152-C8F8-C244-89CD-9166830F0E0E}"/>
              </a:ext>
            </a:extLst>
          </p:cNvPr>
          <p:cNvSpPr>
            <a:spLocks noGrp="1"/>
          </p:cNvSpPr>
          <p:nvPr>
            <p:ph sz="quarter" idx="27" hasCustomPrompt="1"/>
          </p:nvPr>
        </p:nvSpPr>
        <p:spPr>
          <a:xfrm>
            <a:off x="672330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2" name="Rounded Rectangle 51">
            <a:extLst>
              <a:ext uri="{FF2B5EF4-FFF2-40B4-BE49-F238E27FC236}">
                <a16:creationId xmlns:a16="http://schemas.microsoft.com/office/drawing/2014/main" id="{A8785E01-E0F2-2940-9635-11E3E46F9DA5}"/>
              </a:ext>
            </a:extLst>
          </p:cNvPr>
          <p:cNvSpPr/>
          <p:nvPr userDrawn="1"/>
        </p:nvSpPr>
        <p:spPr>
          <a:xfrm>
            <a:off x="619760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h)</a:t>
            </a:r>
          </a:p>
        </p:txBody>
      </p:sp>
      <p:sp>
        <p:nvSpPr>
          <p:cNvPr id="53" name="Content Placeholder 29">
            <a:extLst>
              <a:ext uri="{FF2B5EF4-FFF2-40B4-BE49-F238E27FC236}">
                <a16:creationId xmlns:a16="http://schemas.microsoft.com/office/drawing/2014/main" id="{BB5A0C39-FB5C-524D-98B1-2F3922E6B16F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672330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5175265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image" Target="../media/image4.png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image" Target="../media/image3.png"/><Relationship Id="rId5" Type="http://schemas.openxmlformats.org/officeDocument/2006/relationships/slideLayout" Target="../slideLayouts/slideLayout6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4.xml"/><Relationship Id="rId9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8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text, gauge&#10;&#10;Description automatically generated">
            <a:extLst>
              <a:ext uri="{FF2B5EF4-FFF2-40B4-BE49-F238E27FC236}">
                <a16:creationId xmlns:a16="http://schemas.microsoft.com/office/drawing/2014/main" id="{2B7A83AC-536F-2047-82D4-5BD95B9F4A5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D68F65FE-7BEE-7443-9C7B-5A38EE685BC6}"/>
              </a:ext>
            </a:extLst>
          </p:cNvPr>
          <p:cNvSpPr txBox="1"/>
          <p:nvPr userDrawn="1"/>
        </p:nvSpPr>
        <p:spPr>
          <a:xfrm>
            <a:off x="1880393" y="2967335"/>
            <a:ext cx="843121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400" dirty="0">
                <a:latin typeface="Century Gothic" panose="020B0502020202020204" pitchFamily="34" charset="0"/>
              </a:rPr>
              <a:t>Daily Math Drills</a:t>
            </a:r>
          </a:p>
        </p:txBody>
      </p:sp>
    </p:spTree>
    <p:extLst>
      <p:ext uri="{BB962C8B-B14F-4D97-AF65-F5344CB8AC3E}">
        <p14:creationId xmlns:p14="http://schemas.microsoft.com/office/powerpoint/2010/main" val="42419476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3FCBEBE5-5FBA-B348-89AC-94591443BFEF}"/>
              </a:ext>
            </a:extLst>
          </p:cNvPr>
          <p:cNvPicPr>
            <a:picLocks noChangeAspect="1"/>
          </p:cNvPicPr>
          <p:nvPr userDrawn="1"/>
        </p:nvPicPr>
        <p:blipFill>
          <a:blip r:embed="rId11"/>
          <a:stretch>
            <a:fillRect/>
          </a:stretch>
        </p:blipFill>
        <p:spPr>
          <a:xfrm>
            <a:off x="0" y="0"/>
            <a:ext cx="12192000" cy="406400"/>
          </a:xfrm>
          <a:prstGeom prst="rect">
            <a:avLst/>
          </a:prstGeom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18BFE50-F6DB-F94A-A399-89895AAA64C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63047" y="487680"/>
            <a:ext cx="11736887" cy="56892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D8B7A00-251E-8449-93BD-3A16B09DBB67}"/>
              </a:ext>
            </a:extLst>
          </p:cNvPr>
          <p:cNvPicPr>
            <a:picLocks noChangeAspect="1"/>
          </p:cNvPicPr>
          <p:nvPr userDrawn="1"/>
        </p:nvPicPr>
        <p:blipFill>
          <a:blip r:embed="rId12"/>
          <a:stretch>
            <a:fillRect/>
          </a:stretch>
        </p:blipFill>
        <p:spPr>
          <a:xfrm>
            <a:off x="83127" y="6638306"/>
            <a:ext cx="2137830" cy="180844"/>
          </a:xfrm>
          <a:prstGeom prst="rect">
            <a:avLst/>
          </a:prstGeom>
        </p:spPr>
      </p:pic>
      <p:sp>
        <p:nvSpPr>
          <p:cNvPr id="8" name="Google Shape;27;p5">
            <a:extLst>
              <a:ext uri="{FF2B5EF4-FFF2-40B4-BE49-F238E27FC236}">
                <a16:creationId xmlns:a16="http://schemas.microsoft.com/office/drawing/2014/main" id="{DC781899-6412-AF48-8B65-47F03C5CD0D1}"/>
              </a:ext>
            </a:extLst>
          </p:cNvPr>
          <p:cNvSpPr txBox="1"/>
          <p:nvPr userDrawn="1"/>
        </p:nvSpPr>
        <p:spPr>
          <a:xfrm>
            <a:off x="4812000" y="6567178"/>
            <a:ext cx="7380000" cy="3231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900" b="1" dirty="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thirdspacelearning.com/us/</a:t>
            </a:r>
            <a:r>
              <a:rPr lang="en-GB" sz="900" dirty="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 |  Helping schools close the math opportunity gap through targeted one-on-one tutoring and flexible resources</a:t>
            </a:r>
            <a:endParaRPr sz="900" dirty="0">
              <a:solidFill>
                <a:srgbClr val="2779F5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</p:spTree>
    <p:extLst>
      <p:ext uri="{BB962C8B-B14F-4D97-AF65-F5344CB8AC3E}">
        <p14:creationId xmlns:p14="http://schemas.microsoft.com/office/powerpoint/2010/main" val="19067387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65" r:id="rId8"/>
    <p:sldLayoutId id="2147483666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1600" kern="1200">
          <a:solidFill>
            <a:srgbClr val="0277BD"/>
          </a:solidFill>
          <a:latin typeface="Century Gothic" panose="020B0502020202020204" pitchFamily="34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50000"/>
        </a:lnSpc>
        <a:spcBef>
          <a:spcPts val="1000"/>
        </a:spcBef>
        <a:buFont typeface="Arial" panose="020B0604020202020204" pitchFamily="34" charset="0"/>
        <a:buNone/>
        <a:defRPr sz="18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8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77511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2" r:id="rId4"/>
    <p:sldLayoutId id="2147483671" r:id="rId5"/>
    <p:sldLayoutId id="2147483673" r:id="rId6"/>
    <p:sldLayoutId id="2147483674" r:id="rId7"/>
    <p:sldLayoutId id="2147483675" r:id="rId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1600" kern="1200">
          <a:solidFill>
            <a:srgbClr val="0277BD"/>
          </a:solidFill>
          <a:latin typeface="Century Gothic" panose="020B0502020202020204" pitchFamily="34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50000"/>
        </a:lnSpc>
        <a:spcBef>
          <a:spcPts val="1000"/>
        </a:spcBef>
        <a:buFont typeface="Arial" panose="020B0604020202020204" pitchFamily="34" charset="0"/>
        <a:buNone/>
        <a:defRPr sz="18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AE01367-A1CB-804F-AB86-02EF8220CEE0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en-US" dirty="0"/>
              <a:t>Week 2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D4AEB8-AC29-1A46-A4E5-1805A15DDCBB}"/>
              </a:ext>
            </a:extLst>
          </p:cNvPr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r>
              <a:rPr lang="en-US" dirty="0"/>
              <a:t>1</a:t>
            </a:r>
            <a:r>
              <a:rPr lang="en-US" baseline="30000" dirty="0"/>
              <a:t>st</a:t>
            </a:r>
            <a:r>
              <a:rPr lang="en-US" dirty="0"/>
              <a:t> Grade</a:t>
            </a:r>
          </a:p>
        </p:txBody>
      </p:sp>
    </p:spTree>
    <p:extLst>
      <p:ext uri="{BB962C8B-B14F-4D97-AF65-F5344CB8AC3E}">
        <p14:creationId xmlns:p14="http://schemas.microsoft.com/office/powerpoint/2010/main" val="7638376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63051C2-95A8-6F4D-976B-CCB2BBBEC575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5 + 5 = </a:t>
            </a:r>
            <a:r>
              <a:rPr lang="en-US" dirty="0">
                <a:solidFill>
                  <a:srgbClr val="43A047"/>
                </a:solidFill>
                <a:effectLst/>
              </a:rPr>
              <a:t>10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388C11-BB18-424E-8A42-F3BD5A999E4C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>
                <a:effectLst/>
              </a:rPr>
              <a:t>7 + 3 = </a:t>
            </a:r>
            <a:r>
              <a:rPr lang="en-US" dirty="0">
                <a:solidFill>
                  <a:srgbClr val="43A047"/>
                </a:solidFill>
                <a:effectLst/>
              </a:rPr>
              <a:t>10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F392D90-C113-1A44-AC76-5997F4AC489C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>
                <a:effectLst/>
              </a:rPr>
              <a:t>4 + 6 = </a:t>
            </a:r>
            <a:r>
              <a:rPr lang="en-US" dirty="0">
                <a:solidFill>
                  <a:srgbClr val="43A047"/>
                </a:solidFill>
                <a:effectLst/>
              </a:rPr>
              <a:t>10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01B67A1D-D6E2-5147-8A76-61E294D568AE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1</a:t>
            </a:r>
            <a:r>
              <a:rPr lang="en-GB" b="0" baseline="30000" dirty="0">
                <a:solidFill>
                  <a:srgbClr val="2779F5"/>
                </a:solidFill>
              </a:rPr>
              <a:t>st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2 – Day </a:t>
            </a:r>
            <a:r>
              <a:rPr lang="en-GB" dirty="0">
                <a:solidFill>
                  <a:srgbClr val="2779F5"/>
                </a:solidFill>
              </a:rPr>
              <a:t>4</a:t>
            </a:r>
            <a:r>
              <a:rPr lang="en-GB" b="0" dirty="0">
                <a:solidFill>
                  <a:srgbClr val="2779F5"/>
                </a:solidFill>
              </a:rPr>
              <a:t>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044168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D474958D-4B8E-C349-99EC-C07355F085C0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1</a:t>
            </a:r>
            <a:r>
              <a:rPr lang="en-GB" b="0" baseline="30000" dirty="0">
                <a:solidFill>
                  <a:srgbClr val="2779F5"/>
                </a:solidFill>
              </a:rPr>
              <a:t>st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2 – Day 5</a:t>
            </a:r>
          </a:p>
        </p:txBody>
      </p:sp>
      <p:sp>
        <p:nvSpPr>
          <p:cNvPr id="6" name="Content Placeholder 1">
            <a:extLst>
              <a:ext uri="{FF2B5EF4-FFF2-40B4-BE49-F238E27FC236}">
                <a16:creationId xmlns:a16="http://schemas.microsoft.com/office/drawing/2014/main" id="{15C6AD6C-3F65-E7B2-0957-2F5D3DC99843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883920" y="1757920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7 + 3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6E2325B2-6CB0-1C38-9888-BDEFE7200305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883920" y="3341791"/>
            <a:ext cx="10830560" cy="1130481"/>
          </a:xfrm>
        </p:spPr>
        <p:txBody>
          <a:bodyPr/>
          <a:lstStyle/>
          <a:p>
            <a:r>
              <a:rPr lang="en-US" b="1" dirty="0">
                <a:effectLst/>
              </a:rPr>
              <a:t>?</a:t>
            </a:r>
            <a:r>
              <a:rPr lang="en-US" dirty="0">
                <a:effectLst/>
              </a:rPr>
              <a:t> = 8 + 2</a:t>
            </a:r>
            <a:endParaRPr lang="en-GB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D2B2B910-DFD9-265C-57BC-CDB45008EC57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883920" y="4925662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9 + 1 =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994469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63051C2-95A8-6F4D-976B-CCB2BBBEC575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7 + 3 = </a:t>
            </a:r>
            <a:r>
              <a:rPr lang="en-US" dirty="0">
                <a:solidFill>
                  <a:srgbClr val="43A047"/>
                </a:solidFill>
                <a:effectLst/>
              </a:rPr>
              <a:t>10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388C11-BB18-424E-8A42-F3BD5A999E4C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>
                <a:solidFill>
                  <a:srgbClr val="43A047"/>
                </a:solidFill>
                <a:effectLst/>
              </a:rPr>
              <a:t>10</a:t>
            </a:r>
            <a:r>
              <a:rPr lang="en-US" dirty="0">
                <a:effectLst/>
              </a:rPr>
              <a:t> = 8 + 2</a:t>
            </a:r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F392D90-C113-1A44-AC76-5997F4AC489C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>
                <a:effectLst/>
              </a:rPr>
              <a:t>9 + 1 = </a:t>
            </a:r>
            <a:r>
              <a:rPr lang="en-US" dirty="0">
                <a:solidFill>
                  <a:srgbClr val="43A047"/>
                </a:solidFill>
                <a:effectLst/>
              </a:rPr>
              <a:t>10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01B67A1D-D6E2-5147-8A76-61E294D568AE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1</a:t>
            </a:r>
            <a:r>
              <a:rPr lang="en-GB" b="0" baseline="30000" dirty="0">
                <a:solidFill>
                  <a:srgbClr val="2779F5"/>
                </a:solidFill>
              </a:rPr>
              <a:t>st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2 – Day 5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263372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762778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D54C37-F6BE-834C-B3C0-DA290E5F3BF9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263026" y="1574801"/>
            <a:ext cx="11736887" cy="4968239"/>
          </a:xfrm>
        </p:spPr>
        <p:txBody>
          <a:bodyPr/>
          <a:lstStyle/>
          <a:p>
            <a:r>
              <a:rPr lang="en-US">
                <a:effectLst/>
              </a:rPr>
              <a:t>This </a:t>
            </a:r>
            <a:r>
              <a:rPr lang="en-US" dirty="0">
                <a:effectLst/>
              </a:rPr>
              <a:t>week will focus on: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Addition to and within 10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Number pairs to 10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Making 10</a:t>
            </a:r>
            <a:endParaRPr lang="en-US" dirty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914184A2-3B98-C94E-A455-0F2113937808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11736887" cy="1128156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>
                <a:solidFill>
                  <a:srgbClr val="2779F5"/>
                </a:solidFill>
              </a:rPr>
              <a:t>1</a:t>
            </a:r>
            <a:r>
              <a:rPr lang="en-US" b="1" baseline="30000" dirty="0">
                <a:solidFill>
                  <a:srgbClr val="2779F5"/>
                </a:solidFill>
              </a:rPr>
              <a:t>st</a:t>
            </a:r>
            <a:r>
              <a:rPr lang="en-US" b="1" dirty="0">
                <a:solidFill>
                  <a:srgbClr val="2779F5"/>
                </a:solidFill>
              </a:rPr>
              <a:t> Grade – Week 2 </a:t>
            </a:r>
          </a:p>
          <a:p>
            <a:r>
              <a:rPr lang="en-US" b="1" dirty="0"/>
              <a:t>This week in a nutshell</a:t>
            </a:r>
          </a:p>
        </p:txBody>
      </p:sp>
    </p:spTree>
    <p:extLst>
      <p:ext uri="{BB962C8B-B14F-4D97-AF65-F5344CB8AC3E}">
        <p14:creationId xmlns:p14="http://schemas.microsoft.com/office/powerpoint/2010/main" val="22719788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D474958D-4B8E-C349-99EC-C07355F085C0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1</a:t>
            </a:r>
            <a:r>
              <a:rPr lang="en-GB" b="0" baseline="30000" dirty="0">
                <a:solidFill>
                  <a:srgbClr val="2779F5"/>
                </a:solidFill>
              </a:rPr>
              <a:t>st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2 – Day 1</a:t>
            </a:r>
          </a:p>
        </p:txBody>
      </p:sp>
      <p:sp>
        <p:nvSpPr>
          <p:cNvPr id="6" name="Content Placeholder 1">
            <a:extLst>
              <a:ext uri="{FF2B5EF4-FFF2-40B4-BE49-F238E27FC236}">
                <a16:creationId xmlns:a16="http://schemas.microsoft.com/office/drawing/2014/main" id="{A78A66C5-2632-39D7-E944-6EAB35EDF851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883920" y="1757920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3 + 6 = 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5A4E14C6-EB1E-D883-531A-E327EC865C63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883920" y="3341791"/>
            <a:ext cx="10830560" cy="1130481"/>
          </a:xfrm>
        </p:spPr>
        <p:txBody>
          <a:bodyPr/>
          <a:lstStyle/>
          <a:p>
            <a:r>
              <a:rPr lang="en-US" b="1" dirty="0">
                <a:effectLst/>
              </a:rPr>
              <a:t>?</a:t>
            </a:r>
            <a:r>
              <a:rPr lang="en-US" dirty="0">
                <a:effectLst/>
              </a:rPr>
              <a:t> = 6 + 2</a:t>
            </a:r>
            <a:endParaRPr lang="en-GB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4B81A753-A120-1CF3-483A-D71A44C1C658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883920" y="4925662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6 + 4 =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35927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63051C2-95A8-6F4D-976B-CCB2BBBEC575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3 + 6 = </a:t>
            </a:r>
            <a:r>
              <a:rPr lang="en-US" dirty="0">
                <a:solidFill>
                  <a:srgbClr val="43A047"/>
                </a:solidFill>
                <a:effectLst/>
              </a:rPr>
              <a:t>9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388C11-BB18-424E-8A42-F3BD5A999E4C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>
                <a:solidFill>
                  <a:srgbClr val="43A047"/>
                </a:solidFill>
                <a:effectLst/>
              </a:rPr>
              <a:t>8</a:t>
            </a:r>
            <a:r>
              <a:rPr lang="en-US" dirty="0">
                <a:effectLst/>
              </a:rPr>
              <a:t> = 6 + 2</a:t>
            </a:r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F392D90-C113-1A44-AC76-5997F4AC489C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>
                <a:effectLst/>
              </a:rPr>
              <a:t>6 + 4 = </a:t>
            </a:r>
            <a:r>
              <a:rPr lang="en-US" dirty="0">
                <a:solidFill>
                  <a:srgbClr val="43A047"/>
                </a:solidFill>
                <a:effectLst/>
              </a:rPr>
              <a:t>10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01B67A1D-D6E2-5147-8A76-61E294D568AE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1</a:t>
            </a:r>
            <a:r>
              <a:rPr lang="en-GB" b="0" baseline="30000" dirty="0">
                <a:solidFill>
                  <a:srgbClr val="2779F5"/>
                </a:solidFill>
              </a:rPr>
              <a:t>st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2 – Day 1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32573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D474958D-4B8E-C349-99EC-C07355F085C0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1</a:t>
            </a:r>
            <a:r>
              <a:rPr lang="en-GB" b="0" baseline="30000" dirty="0">
                <a:solidFill>
                  <a:srgbClr val="2779F5"/>
                </a:solidFill>
              </a:rPr>
              <a:t>st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2 – Day 2</a:t>
            </a:r>
          </a:p>
        </p:txBody>
      </p:sp>
      <p:sp>
        <p:nvSpPr>
          <p:cNvPr id="6" name="Content Placeholder 1">
            <a:extLst>
              <a:ext uri="{FF2B5EF4-FFF2-40B4-BE49-F238E27FC236}">
                <a16:creationId xmlns:a16="http://schemas.microsoft.com/office/drawing/2014/main" id="{9DE5F7DA-FF1C-17D2-F9C9-1CEFC4A187F5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883920" y="1757920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7 + 2 = 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957AEBDD-DF2E-4A26-B000-4F4667116C6B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883920" y="3341791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5 + 5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79ECD582-CB8A-C0FA-DFC5-E10995A52340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883920" y="4925662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6 + 4 =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40147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63051C2-95A8-6F4D-976B-CCB2BBBEC575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7 + 2 = </a:t>
            </a:r>
            <a:r>
              <a:rPr lang="en-US" dirty="0">
                <a:solidFill>
                  <a:srgbClr val="43A047"/>
                </a:solidFill>
                <a:effectLst/>
              </a:rPr>
              <a:t>9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388C11-BB18-424E-8A42-F3BD5A999E4C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>
                <a:effectLst/>
              </a:rPr>
              <a:t>5 + 5 = </a:t>
            </a:r>
            <a:r>
              <a:rPr lang="en-US" dirty="0">
                <a:solidFill>
                  <a:srgbClr val="43A047"/>
                </a:solidFill>
                <a:effectLst/>
              </a:rPr>
              <a:t>10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F392D90-C113-1A44-AC76-5997F4AC489C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>
                <a:effectLst/>
              </a:rPr>
              <a:t>6 + 4 = </a:t>
            </a:r>
            <a:r>
              <a:rPr lang="en-US" dirty="0">
                <a:solidFill>
                  <a:srgbClr val="43A047"/>
                </a:solidFill>
                <a:effectLst/>
              </a:rPr>
              <a:t>10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01B67A1D-D6E2-5147-8A76-61E294D568AE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1</a:t>
            </a:r>
            <a:r>
              <a:rPr lang="en-GB" b="0" baseline="30000" dirty="0">
                <a:solidFill>
                  <a:srgbClr val="2779F5"/>
                </a:solidFill>
              </a:rPr>
              <a:t>st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2 – Day 2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024482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D474958D-4B8E-C349-99EC-C07355F085C0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1</a:t>
            </a:r>
            <a:r>
              <a:rPr lang="en-GB" b="0" baseline="30000" dirty="0">
                <a:solidFill>
                  <a:srgbClr val="2779F5"/>
                </a:solidFill>
              </a:rPr>
              <a:t>st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2 – Day 3</a:t>
            </a:r>
          </a:p>
        </p:txBody>
      </p:sp>
      <p:sp>
        <p:nvSpPr>
          <p:cNvPr id="6" name="Content Placeholder 1">
            <a:extLst>
              <a:ext uri="{FF2B5EF4-FFF2-40B4-BE49-F238E27FC236}">
                <a16:creationId xmlns:a16="http://schemas.microsoft.com/office/drawing/2014/main" id="{D5D7C794-732D-67A8-4E29-46872912525C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883920" y="1757920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2 + 8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702AEBA2-9F28-74AB-F7BB-D0AAF848E77A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883920" y="3341791"/>
            <a:ext cx="10830560" cy="1130481"/>
          </a:xfrm>
        </p:spPr>
        <p:txBody>
          <a:bodyPr/>
          <a:lstStyle/>
          <a:p>
            <a:r>
              <a:rPr lang="en-US" b="1" dirty="0">
                <a:effectLst/>
              </a:rPr>
              <a:t>?</a:t>
            </a:r>
            <a:r>
              <a:rPr lang="en-US" dirty="0">
                <a:effectLst/>
              </a:rPr>
              <a:t> = 8 + 1</a:t>
            </a:r>
            <a:endParaRPr lang="en-GB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825A13A9-B06E-8396-5FCB-8DC85FBF5688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883920" y="4925662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1 + 8 = 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671733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63051C2-95A8-6F4D-976B-CCB2BBBEC575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2 + 8 = </a:t>
            </a:r>
            <a:r>
              <a:rPr lang="en-US" dirty="0">
                <a:solidFill>
                  <a:srgbClr val="43A047"/>
                </a:solidFill>
                <a:effectLst/>
              </a:rPr>
              <a:t>10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388C11-BB18-424E-8A42-F3BD5A999E4C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>
                <a:solidFill>
                  <a:srgbClr val="43A047"/>
                </a:solidFill>
                <a:effectLst/>
              </a:rPr>
              <a:t>9</a:t>
            </a:r>
            <a:r>
              <a:rPr lang="en-US" dirty="0">
                <a:effectLst/>
              </a:rPr>
              <a:t> = 8 + 1</a:t>
            </a:r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F392D90-C113-1A44-AC76-5997F4AC489C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>
                <a:effectLst/>
              </a:rPr>
              <a:t>1 + 8 = </a:t>
            </a:r>
            <a:r>
              <a:rPr lang="en-US" dirty="0">
                <a:solidFill>
                  <a:srgbClr val="43A047"/>
                </a:solidFill>
                <a:effectLst/>
              </a:rPr>
              <a:t>9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01B67A1D-D6E2-5147-8A76-61E294D568AE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1</a:t>
            </a:r>
            <a:r>
              <a:rPr lang="en-GB" b="0" baseline="30000" dirty="0">
                <a:solidFill>
                  <a:srgbClr val="2779F5"/>
                </a:solidFill>
              </a:rPr>
              <a:t>st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2 – Day 3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315344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D474958D-4B8E-C349-99EC-C07355F085C0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1</a:t>
            </a:r>
            <a:r>
              <a:rPr lang="en-GB" b="0" baseline="30000" dirty="0">
                <a:solidFill>
                  <a:srgbClr val="2779F5"/>
                </a:solidFill>
              </a:rPr>
              <a:t>st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2 – Day 4</a:t>
            </a:r>
          </a:p>
        </p:txBody>
      </p:sp>
      <p:sp>
        <p:nvSpPr>
          <p:cNvPr id="6" name="Content Placeholder 1">
            <a:extLst>
              <a:ext uri="{FF2B5EF4-FFF2-40B4-BE49-F238E27FC236}">
                <a16:creationId xmlns:a16="http://schemas.microsoft.com/office/drawing/2014/main" id="{F0B01C42-1ADD-B605-5BE6-C3E2C997E114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883920" y="1757920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5 + 5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B9470DEF-F780-11BA-1FA2-39AEB2479B36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883920" y="3341791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7 + 3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DF195DEC-6DDC-2B8D-F9BC-E58E50925841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883920" y="4925662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4 + 6 =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6126800"/>
      </p:ext>
    </p:extLst>
  </p:cSld>
  <p:clrMapOvr>
    <a:masterClrMapping/>
  </p:clrMapOvr>
</p:sld>
</file>

<file path=ppt/theme/theme1.xml><?xml version="1.0" encoding="utf-8"?>
<a:theme xmlns:a="http://schemas.openxmlformats.org/drawingml/2006/main" name="Titles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Back Pag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592</TotalTime>
  <Words>249</Words>
  <Application>Microsoft Macintosh PowerPoint</Application>
  <PresentationFormat>Widescreen</PresentationFormat>
  <Paragraphs>58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13</vt:i4>
      </vt:variant>
    </vt:vector>
  </HeadingPairs>
  <TitlesOfParts>
    <vt:vector size="20" baseType="lpstr">
      <vt:lpstr>Arial</vt:lpstr>
      <vt:lpstr>Calibri</vt:lpstr>
      <vt:lpstr>Century Gothic</vt:lpstr>
      <vt:lpstr>Nunito Sans</vt:lpstr>
      <vt:lpstr>Titles</vt:lpstr>
      <vt:lpstr>Office Theme</vt:lpstr>
      <vt:lpstr>Back Page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Hannah Searle</dc:creator>
  <cp:lastModifiedBy>Hannah Searle</cp:lastModifiedBy>
  <cp:revision>54</cp:revision>
  <dcterms:created xsi:type="dcterms:W3CDTF">2022-06-30T10:03:35Z</dcterms:created>
  <dcterms:modified xsi:type="dcterms:W3CDTF">2024-12-19T10:00:36Z</dcterms:modified>
</cp:coreProperties>
</file>